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7E04-E866-4BD7-B483-2AC79941E90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A805-C5C2-4F40-AB2D-EEDEC164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4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7E04-E866-4BD7-B483-2AC79941E90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A805-C5C2-4F40-AB2D-EEDEC164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6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7E04-E866-4BD7-B483-2AC79941E90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A805-C5C2-4F40-AB2D-EEDEC164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4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7E04-E866-4BD7-B483-2AC79941E90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A805-C5C2-4F40-AB2D-EEDEC164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7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7E04-E866-4BD7-B483-2AC79941E90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A805-C5C2-4F40-AB2D-EEDEC164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0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7E04-E866-4BD7-B483-2AC79941E90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A805-C5C2-4F40-AB2D-EEDEC164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7E04-E866-4BD7-B483-2AC79941E90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A805-C5C2-4F40-AB2D-EEDEC164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6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7E04-E866-4BD7-B483-2AC79941E90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A805-C5C2-4F40-AB2D-EEDEC164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6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7E04-E866-4BD7-B483-2AC79941E90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A805-C5C2-4F40-AB2D-EEDEC164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7E04-E866-4BD7-B483-2AC79941E90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A805-C5C2-4F40-AB2D-EEDEC164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6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7E04-E866-4BD7-B483-2AC79941E90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A805-C5C2-4F40-AB2D-EEDEC164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5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77E04-E866-4BD7-B483-2AC79941E90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6A805-C5C2-4F40-AB2D-EEDEC164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6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EcrBCDpqAA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тат слика за спри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418013"/>
            <a:ext cx="8007531" cy="532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4366" y="509452"/>
            <a:ext cx="3291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Дошло је ново годишње доба пролеће. Погледајте кроз прозор и уочите шта се све то променило, шта се десило са природом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морате ништа писати.)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308" y="326572"/>
            <a:ext cx="9144000" cy="910454"/>
          </a:xfrm>
        </p:spPr>
        <p:txBody>
          <a:bodyPr>
            <a:normAutofit/>
          </a:bodyPr>
          <a:lstStyle/>
          <a:p>
            <a:pPr algn="r"/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Школски рад		</a:t>
            </a:r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23.3.2020.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982" y="1720987"/>
            <a:ext cx="9144000" cy="878522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Пролеће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Воја 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Царић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8924" y="3270458"/>
            <a:ext cx="7776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https://www.youtube.com/watch?v=kEcrBCDpqAA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10935" y="3270458"/>
            <a:ext cx="186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Снимак песме: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410" y="2272937"/>
            <a:ext cx="10515600" cy="2354852"/>
          </a:xfrm>
        </p:spPr>
        <p:txBody>
          <a:bodyPr>
            <a:noAutofit/>
          </a:bodyPr>
          <a:lstStyle/>
          <a:p>
            <a:r>
              <a:rPr lang="sr-Cyrl-C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C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C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C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C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Прочитај!</a:t>
            </a:r>
            <a:br>
              <a:rPr lang="sr-Cyrl-C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C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C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C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Воја </a:t>
            </a:r>
            <a:r>
              <a:rPr lang="sr-Cyrl-C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Царић је српски песник и писац.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Његова најпознатија дела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су: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„Бели вук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„Бајка о тајни“, „Шарени мост“. Написао је песму ,,Пролеће“.</a:t>
            </a:r>
            <a:r>
              <a:rPr lang="sr-Cyrl-C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"/>
          <a:stretch/>
        </p:blipFill>
        <p:spPr>
          <a:xfrm>
            <a:off x="966653" y="169892"/>
            <a:ext cx="5408022" cy="6688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2950" y="2207623"/>
            <a:ext cx="4271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Читанка 30. страна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15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315295"/>
            <a:ext cx="760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Прочитај следећа питања, размисли о одговорима на њих.</a:t>
            </a:r>
          </a:p>
          <a:p>
            <a:r>
              <a:rPr lang="sr-Cyrl-RS" dirty="0" smtClean="0"/>
              <a:t>У свеску  препиши </a:t>
            </a:r>
            <a:r>
              <a:rPr lang="sr-Cyrl-RS" dirty="0" smtClean="0">
                <a:solidFill>
                  <a:srgbClr val="FF0000"/>
                </a:solidFill>
              </a:rPr>
              <a:t>САМО 7. и 8. </a:t>
            </a:r>
            <a:r>
              <a:rPr lang="sr-Cyrl-RS" dirty="0" smtClean="0"/>
              <a:t>питање и одговори на </a:t>
            </a:r>
            <a:r>
              <a:rPr lang="sr-Cyrl-RS" dirty="0" smtClean="0"/>
              <a:t>њих</a:t>
            </a:r>
            <a:r>
              <a:rPr lang="sr-Cyrl-RS" dirty="0" smtClean="0"/>
              <a:t>.</a:t>
            </a:r>
            <a:endParaRPr lang="sr-Cyrl-R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40080" y="1136469"/>
            <a:ext cx="9562011" cy="5630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1782" y="990546"/>
            <a:ext cx="9248503" cy="5381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91" y="1318151"/>
            <a:ext cx="5578711" cy="3579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6831" y="5097028"/>
            <a:ext cx="5395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7. </a:t>
            </a:r>
            <a:r>
              <a:rPr lang="ru-RU" dirty="0" smtClean="0">
                <a:solidFill>
                  <a:srgbClr val="FF0000"/>
                </a:solidFill>
              </a:rPr>
              <a:t>Која осећања и расположења изазива ова песма?</a:t>
            </a:r>
            <a:endParaRPr lang="sr-Cyrl-RS" dirty="0" smtClean="0">
              <a:solidFill>
                <a:srgbClr val="FF0000"/>
              </a:solidFill>
            </a:endParaRPr>
          </a:p>
          <a:p>
            <a:endParaRPr lang="sr-Cyrl-RS" dirty="0" smtClean="0">
              <a:solidFill>
                <a:srgbClr val="FF0000"/>
              </a:solidFill>
            </a:endParaRPr>
          </a:p>
          <a:p>
            <a:r>
              <a:rPr lang="sr-Cyrl-RS" dirty="0" smtClean="0">
                <a:solidFill>
                  <a:srgbClr val="FF0000"/>
                </a:solidFill>
              </a:rPr>
              <a:t>8. Шта теби доноси пролеће?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39" y="2442754"/>
            <a:ext cx="1144741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</a:rPr>
              <a:t>Домаћи задатак: </a:t>
            </a:r>
            <a:r>
              <a:rPr lang="sr-Cyrl-RS" sz="2400" dirty="0" smtClean="0"/>
              <a:t>Научи део песме који ти се највише допада.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43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76" y="110753"/>
            <a:ext cx="287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За крај још једном текст песме.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9" y="757084"/>
            <a:ext cx="10162902" cy="601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33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152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Школски рад          23.3.2020.</vt:lpstr>
      <vt:lpstr>  Прочитај!  Воја Царић је српски песник и писац. Његова најпознатија дела су: „Бели вук“, „Бајка о тајни“, „Шарени мост“. Написао је песму ,,Пролеће“.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Школски рад  23.3.2020.</dc:title>
  <dc:creator>user</dc:creator>
  <cp:lastModifiedBy>user</cp:lastModifiedBy>
  <cp:revision>15</cp:revision>
  <dcterms:created xsi:type="dcterms:W3CDTF">2020-03-21T11:38:18Z</dcterms:created>
  <dcterms:modified xsi:type="dcterms:W3CDTF">2020-03-21T15:44:02Z</dcterms:modified>
</cp:coreProperties>
</file>